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94712"/>
  </p:normalViewPr>
  <p:slideViewPr>
    <p:cSldViewPr snapToGrid="0" snapToObjects="1">
      <p:cViewPr varScale="1">
        <p:scale>
          <a:sx n="67" d="100"/>
          <a:sy n="67" d="100"/>
        </p:scale>
        <p:origin x="32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80AD7-1E12-B24E-8621-1690C48C5D58}" type="datetimeFigureOut">
              <a:rPr lang="en-US" smtClean="0"/>
              <a:t>3/7/18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8515D-7A99-604D-9390-3282080E5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65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71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51B635A-37D6-FE4F-BAA7-BD4EEEB91244}"/>
              </a:ext>
            </a:extLst>
          </p:cNvPr>
          <p:cNvGrpSpPr/>
          <p:nvPr/>
        </p:nvGrpSpPr>
        <p:grpSpPr>
          <a:xfrm>
            <a:off x="368838" y="966953"/>
            <a:ext cx="5367731" cy="4699496"/>
            <a:chOff x="368838" y="966953"/>
            <a:chExt cx="5367731" cy="469949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9536" y="1315210"/>
              <a:ext cx="2593415" cy="181234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468193" y="966953"/>
              <a:ext cx="5100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Arial" charset="0"/>
                  <a:ea typeface="Arial" charset="0"/>
                  <a:cs typeface="Arial" charset="0"/>
                </a:rPr>
                <a:t>Blood</a:t>
              </a: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1531" y="3548786"/>
              <a:ext cx="2591735" cy="1951423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1429187" y="3385254"/>
              <a:ext cx="58060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Arial" charset="0"/>
                  <a:ea typeface="Arial" charset="0"/>
                  <a:cs typeface="Arial" charset="0"/>
                </a:rPr>
                <a:t>Spleen</a:t>
              </a: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26652" y="1275098"/>
              <a:ext cx="2609917" cy="1842293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4170786" y="966953"/>
              <a:ext cx="4667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Arial" charset="0"/>
                  <a:ea typeface="Arial" charset="0"/>
                  <a:cs typeface="Arial" charset="0"/>
                </a:rPr>
                <a:t>Lung</a:t>
              </a: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785344" y="3058051"/>
              <a:ext cx="1992791" cy="230832"/>
              <a:chOff x="774293" y="5795432"/>
              <a:chExt cx="1992791" cy="230832"/>
            </a:xfrm>
          </p:grpSpPr>
          <p:sp>
            <p:nvSpPr>
              <p:cNvPr id="14" name="Triangle 13"/>
              <p:cNvSpPr/>
              <p:nvPr/>
            </p:nvSpPr>
            <p:spPr>
              <a:xfrm rot="5400000">
                <a:off x="1722476" y="4933849"/>
                <a:ext cx="133932" cy="1955284"/>
              </a:xfrm>
              <a:prstGeom prst="triangle">
                <a:avLst>
                  <a:gd name="adj" fmla="val 47778"/>
                </a:avLst>
              </a:prstGeom>
              <a:gradFill flip="none" rotWithShape="1">
                <a:gsLst>
                  <a:gs pos="0">
                    <a:schemeClr val="accent3">
                      <a:lumMod val="67000"/>
                    </a:schemeClr>
                  </a:gs>
                  <a:gs pos="34000">
                    <a:schemeClr val="accent3">
                      <a:lumMod val="97000"/>
                      <a:lumOff val="3000"/>
                    </a:schemeClr>
                  </a:gs>
                  <a:gs pos="73000">
                    <a:schemeClr val="accent3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774293" y="5795432"/>
                <a:ext cx="755335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b="1" dirty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rPr>
                  <a:t>Protection</a:t>
                </a: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3468471" y="3059652"/>
              <a:ext cx="1992791" cy="230832"/>
              <a:chOff x="774293" y="5795432"/>
              <a:chExt cx="1992791" cy="230832"/>
            </a:xfrm>
          </p:grpSpPr>
          <p:sp>
            <p:nvSpPr>
              <p:cNvPr id="18" name="Triangle 17"/>
              <p:cNvSpPr/>
              <p:nvPr/>
            </p:nvSpPr>
            <p:spPr>
              <a:xfrm rot="5400000">
                <a:off x="1722476" y="4933849"/>
                <a:ext cx="133932" cy="1955284"/>
              </a:xfrm>
              <a:prstGeom prst="triangle">
                <a:avLst>
                  <a:gd name="adj" fmla="val 47778"/>
                </a:avLst>
              </a:prstGeom>
              <a:gradFill flip="none" rotWithShape="1">
                <a:gsLst>
                  <a:gs pos="0">
                    <a:schemeClr val="accent3">
                      <a:lumMod val="67000"/>
                    </a:schemeClr>
                  </a:gs>
                  <a:gs pos="34000">
                    <a:schemeClr val="accent3">
                      <a:lumMod val="97000"/>
                      <a:lumOff val="3000"/>
                    </a:schemeClr>
                  </a:gs>
                  <a:gs pos="73000">
                    <a:schemeClr val="accent3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774293" y="5795432"/>
                <a:ext cx="755335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b="1" dirty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rPr>
                  <a:t>Protection</a:t>
                </a: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748563" y="5435617"/>
              <a:ext cx="1992791" cy="230832"/>
              <a:chOff x="774293" y="5795432"/>
              <a:chExt cx="1992791" cy="230832"/>
            </a:xfrm>
          </p:grpSpPr>
          <p:sp>
            <p:nvSpPr>
              <p:cNvPr id="21" name="Triangle 20"/>
              <p:cNvSpPr/>
              <p:nvPr/>
            </p:nvSpPr>
            <p:spPr>
              <a:xfrm rot="5400000">
                <a:off x="1722476" y="4933849"/>
                <a:ext cx="133932" cy="1955284"/>
              </a:xfrm>
              <a:prstGeom prst="triangle">
                <a:avLst>
                  <a:gd name="adj" fmla="val 47778"/>
                </a:avLst>
              </a:prstGeom>
              <a:gradFill flip="none" rotWithShape="1">
                <a:gsLst>
                  <a:gs pos="0">
                    <a:schemeClr val="accent3">
                      <a:lumMod val="67000"/>
                    </a:schemeClr>
                  </a:gs>
                  <a:gs pos="34000">
                    <a:schemeClr val="accent3">
                      <a:lumMod val="97000"/>
                      <a:lumOff val="3000"/>
                    </a:schemeClr>
                  </a:gs>
                  <a:gs pos="73000">
                    <a:schemeClr val="accent3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74293" y="5795432"/>
                <a:ext cx="755335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b="1" dirty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rPr>
                  <a:t>Protection</a:t>
                </a: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368838" y="979978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latin typeface="Arial" charset="0"/>
                  <a:ea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025154" y="979978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latin typeface="Arial" charset="0"/>
                  <a:ea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68838" y="339368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latin typeface="Arial" charset="0"/>
                  <a:ea typeface="Arial" charset="0"/>
                  <a:cs typeface="Arial" charset="0"/>
                </a:rPr>
                <a:t>C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6378FB2E-8595-314C-A79D-F0DF2E7DE530}"/>
              </a:ext>
            </a:extLst>
          </p:cNvPr>
          <p:cNvSpPr txBox="1"/>
          <p:nvPr/>
        </p:nvSpPr>
        <p:spPr>
          <a:xfrm>
            <a:off x="301618" y="304302"/>
            <a:ext cx="1217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Figure S2</a:t>
            </a:r>
          </a:p>
        </p:txBody>
      </p:sp>
    </p:spTree>
    <p:extLst>
      <p:ext uri="{BB962C8B-B14F-4D97-AF65-F5344CB8AC3E}">
        <p14:creationId xmlns:p14="http://schemas.microsoft.com/office/powerpoint/2010/main" val="845916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2922</TotalTime>
  <Words>11</Words>
  <Application>Microsoft Macintosh PowerPoint</Application>
  <PresentationFormat>A4 Paper (210x297 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 Neue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Zelmer</dc:creator>
  <cp:lastModifiedBy>Andrea Zelmer</cp:lastModifiedBy>
  <cp:revision>59</cp:revision>
  <dcterms:created xsi:type="dcterms:W3CDTF">2018-01-04T17:01:27Z</dcterms:created>
  <dcterms:modified xsi:type="dcterms:W3CDTF">2018-03-07T19:39:18Z</dcterms:modified>
</cp:coreProperties>
</file>