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712"/>
  </p:normalViewPr>
  <p:slideViewPr>
    <p:cSldViewPr snapToGrid="0" snapToObjects="1">
      <p:cViewPr varScale="1">
        <p:scale>
          <a:sx n="67" d="100"/>
          <a:sy n="67" d="100"/>
        </p:scale>
        <p:origin x="3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80AD7-1E12-B24E-8621-1690C48C5D58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8515D-7A99-604D-9390-3282080E5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6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1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817FB40-644F-E547-ACD5-A5826FDA7E37}"/>
              </a:ext>
            </a:extLst>
          </p:cNvPr>
          <p:cNvGrpSpPr/>
          <p:nvPr/>
        </p:nvGrpSpPr>
        <p:grpSpPr>
          <a:xfrm>
            <a:off x="368838" y="803405"/>
            <a:ext cx="5380722" cy="4744100"/>
            <a:chOff x="368838" y="803405"/>
            <a:chExt cx="5380722" cy="47441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2113" y="965101"/>
              <a:ext cx="2598108" cy="217018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468193" y="803405"/>
              <a:ext cx="5100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Blood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2114" y="3546819"/>
              <a:ext cx="2586432" cy="184397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429187" y="3333216"/>
              <a:ext cx="5806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Spleen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52530" y="1137622"/>
              <a:ext cx="2597030" cy="199207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170786" y="816430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Lung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85344" y="3058051"/>
              <a:ext cx="1992791" cy="230832"/>
              <a:chOff x="774293" y="5795432"/>
              <a:chExt cx="1992791" cy="230832"/>
            </a:xfrm>
          </p:grpSpPr>
          <p:sp>
            <p:nvSpPr>
              <p:cNvPr id="14" name="Triangle 13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468471" y="3059652"/>
              <a:ext cx="1992791" cy="230832"/>
              <a:chOff x="774293" y="5795432"/>
              <a:chExt cx="1992791" cy="230832"/>
            </a:xfrm>
          </p:grpSpPr>
          <p:sp>
            <p:nvSpPr>
              <p:cNvPr id="18" name="Triangle 17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48563" y="5316673"/>
              <a:ext cx="1992791" cy="230832"/>
              <a:chOff x="774293" y="5795432"/>
              <a:chExt cx="1992791" cy="230832"/>
            </a:xfrm>
          </p:grpSpPr>
          <p:sp>
            <p:nvSpPr>
              <p:cNvPr id="21" name="Triangle 20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8838" y="81643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025154" y="80399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8838" y="3341642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C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781D0B4-074D-C34B-A145-DC245E6C3EFA}"/>
              </a:ext>
            </a:extLst>
          </p:cNvPr>
          <p:cNvSpPr txBox="1"/>
          <p:nvPr/>
        </p:nvSpPr>
        <p:spPr>
          <a:xfrm>
            <a:off x="301618" y="304302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Figure S1</a:t>
            </a:r>
          </a:p>
        </p:txBody>
      </p:sp>
    </p:spTree>
    <p:extLst>
      <p:ext uri="{BB962C8B-B14F-4D97-AF65-F5344CB8AC3E}">
        <p14:creationId xmlns:p14="http://schemas.microsoft.com/office/powerpoint/2010/main" val="25777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2922</TotalTime>
  <Words>11</Words>
  <Application>Microsoft Macintosh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Zelmer</dc:creator>
  <cp:lastModifiedBy>Andrea Zelmer</cp:lastModifiedBy>
  <cp:revision>59</cp:revision>
  <dcterms:created xsi:type="dcterms:W3CDTF">2018-01-04T17:01:27Z</dcterms:created>
  <dcterms:modified xsi:type="dcterms:W3CDTF">2018-03-07T19:38:36Z</dcterms:modified>
</cp:coreProperties>
</file>