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76"/>
  </p:normalViewPr>
  <p:slideViewPr>
    <p:cSldViewPr>
      <p:cViewPr varScale="1">
        <p:scale>
          <a:sx n="97" d="100"/>
          <a:sy n="97" d="100"/>
        </p:scale>
        <p:origin x="1544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A4E065-8520-F64E-A881-200997750001}" type="datetimeFigureOut">
              <a:rPr lang="en-US" smtClean="0"/>
              <a:t>11/24/16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811691-17ED-5A41-AA5F-3C189BD65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09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C24DC-D5EF-4AC6-91DF-02B50D99D3FC}" type="datetimeFigureOut">
              <a:rPr lang="nl-NL" smtClean="0"/>
              <a:t>24-11-16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2083F-4D98-4313-B55B-770781E7CFC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963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C24DC-D5EF-4AC6-91DF-02B50D99D3FC}" type="datetimeFigureOut">
              <a:rPr lang="nl-NL" smtClean="0"/>
              <a:t>24-11-16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2083F-4D98-4313-B55B-770781E7CFC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157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C24DC-D5EF-4AC6-91DF-02B50D99D3FC}" type="datetimeFigureOut">
              <a:rPr lang="nl-NL" smtClean="0"/>
              <a:t>24-11-16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2083F-4D98-4313-B55B-770781E7CFC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0873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C24DC-D5EF-4AC6-91DF-02B50D99D3FC}" type="datetimeFigureOut">
              <a:rPr lang="nl-NL" smtClean="0"/>
              <a:t>24-11-16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2083F-4D98-4313-B55B-770781E7CFC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1760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C24DC-D5EF-4AC6-91DF-02B50D99D3FC}" type="datetimeFigureOut">
              <a:rPr lang="nl-NL" smtClean="0"/>
              <a:t>24-11-16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2083F-4D98-4313-B55B-770781E7CFC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7805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C24DC-D5EF-4AC6-91DF-02B50D99D3FC}" type="datetimeFigureOut">
              <a:rPr lang="nl-NL" smtClean="0"/>
              <a:t>24-11-16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2083F-4D98-4313-B55B-770781E7CFC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0190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C24DC-D5EF-4AC6-91DF-02B50D99D3FC}" type="datetimeFigureOut">
              <a:rPr lang="nl-NL" smtClean="0"/>
              <a:t>24-11-16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2083F-4D98-4313-B55B-770781E7CFC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3357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C24DC-D5EF-4AC6-91DF-02B50D99D3FC}" type="datetimeFigureOut">
              <a:rPr lang="nl-NL" smtClean="0"/>
              <a:t>24-11-16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2083F-4D98-4313-B55B-770781E7CFC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1887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C24DC-D5EF-4AC6-91DF-02B50D99D3FC}" type="datetimeFigureOut">
              <a:rPr lang="nl-NL" smtClean="0"/>
              <a:t>24-11-16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2083F-4D98-4313-B55B-770781E7CFC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6190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C24DC-D5EF-4AC6-91DF-02B50D99D3FC}" type="datetimeFigureOut">
              <a:rPr lang="nl-NL" smtClean="0"/>
              <a:t>24-11-16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2083F-4D98-4313-B55B-770781E7CFC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6142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C24DC-D5EF-4AC6-91DF-02B50D99D3FC}" type="datetimeFigureOut">
              <a:rPr lang="nl-NL" smtClean="0"/>
              <a:t>24-11-16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2083F-4D98-4313-B55B-770781E7CFC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1677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C24DC-D5EF-4AC6-91DF-02B50D99D3FC}" type="datetimeFigureOut">
              <a:rPr lang="nl-NL" smtClean="0"/>
              <a:t>24-11-16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2083F-4D98-4313-B55B-770781E7CFC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9870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539552" y="1412776"/>
            <a:ext cx="8064896" cy="47525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Attributes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856364" y="1628800"/>
            <a:ext cx="1246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Positive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Monogamy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6660232" y="1628800"/>
            <a:ext cx="18140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Negative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Multiple Partners</a:t>
            </a: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482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Stimuli - Monogamy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556792"/>
            <a:ext cx="2592288" cy="2460848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556792"/>
            <a:ext cx="2266950" cy="238125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4195949"/>
            <a:ext cx="2329805" cy="248144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4296" y="4077072"/>
            <a:ext cx="1938710" cy="2325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445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Stimuli – Multiple Partners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9832" y="1438350"/>
            <a:ext cx="3410956" cy="219699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7" y="3317455"/>
            <a:ext cx="1841567" cy="314235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2996" y="3717032"/>
            <a:ext cx="3035481" cy="272510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464828"/>
            <a:ext cx="3189362" cy="2144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719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Stimuli - Positive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5" y="1340769"/>
            <a:ext cx="4730115" cy="185302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127" y="3568948"/>
            <a:ext cx="4248933" cy="210269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3568949"/>
            <a:ext cx="4248932" cy="210269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1340768"/>
            <a:ext cx="3744416" cy="185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756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Stimuli - Negative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1340768"/>
            <a:ext cx="4206843" cy="208186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264" y="1340768"/>
            <a:ext cx="4206843" cy="208186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400" y="3901139"/>
            <a:ext cx="4206843" cy="208186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901139"/>
            <a:ext cx="4206843" cy="2081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32084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19</Words>
  <Application>Microsoft Macintosh PowerPoint</Application>
  <PresentationFormat>On-screen Show (4:3)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Kantoorthema</vt:lpstr>
      <vt:lpstr>Attributes</vt:lpstr>
      <vt:lpstr>Stimuli - Monogamy</vt:lpstr>
      <vt:lpstr>Stimuli – Multiple Partners</vt:lpstr>
      <vt:lpstr>Stimuli - Positive</vt:lpstr>
      <vt:lpstr>Stimuli - Negative</vt:lpstr>
    </vt:vector>
  </TitlesOfParts>
  <Company>Open Universiteit</Company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IAT Design</dc:title>
  <dc:creator>Wolfs, Kenny</dc:creator>
  <cp:lastModifiedBy>Chris Kenyon</cp:lastModifiedBy>
  <cp:revision>4</cp:revision>
  <cp:lastPrinted>2016-11-24T13:00:28Z</cp:lastPrinted>
  <dcterms:created xsi:type="dcterms:W3CDTF">2014-12-17T08:24:08Z</dcterms:created>
  <dcterms:modified xsi:type="dcterms:W3CDTF">2016-11-24T18:51:53Z</dcterms:modified>
</cp:coreProperties>
</file>