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468"/>
    <p:restoredTop sz="28492"/>
  </p:normalViewPr>
  <p:slideViewPr>
    <p:cSldViewPr snapToGrid="0" snapToObjects="1">
      <p:cViewPr varScale="1">
        <p:scale>
          <a:sx n="125" d="100"/>
          <a:sy n="125" d="100"/>
        </p:scale>
        <p:origin x="3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9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0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0F4F-9C1B-FA40-862D-DFC8ADD2C326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656A-F156-C440-9FB4-CA8B406B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2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4820134" y="1066800"/>
            <a:ext cx="4019066" cy="2743199"/>
            <a:chOff x="304800" y="3886200"/>
            <a:chExt cx="4019066" cy="2743199"/>
          </a:xfrm>
        </p:grpSpPr>
        <p:pic>
          <p:nvPicPr>
            <p:cNvPr id="13" name="Picture 12" descr="pg13BQ H4_1K20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4343400"/>
              <a:ext cx="4019066" cy="2285999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1752600" y="3886200"/>
              <a:ext cx="1152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H4.1 K20R</a:t>
              </a:r>
              <a:endParaRPr lang="en-US" dirty="0"/>
            </a:p>
          </p:txBody>
        </p:sp>
      </p:grpSp>
      <p:grpSp>
        <p:nvGrpSpPr>
          <p:cNvPr id="7" name="Group 18"/>
          <p:cNvGrpSpPr/>
          <p:nvPr/>
        </p:nvGrpSpPr>
        <p:grpSpPr>
          <a:xfrm>
            <a:off x="457200" y="1066800"/>
            <a:ext cx="3996388" cy="2743200"/>
            <a:chOff x="457200" y="1066800"/>
            <a:chExt cx="3996388" cy="2743200"/>
          </a:xfrm>
        </p:grpSpPr>
        <p:pic>
          <p:nvPicPr>
            <p:cNvPr id="16" name="Picture 15" descr="pg13BQ H4_1W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1524000"/>
              <a:ext cx="3996388" cy="2286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981200" y="1066800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H4.1 WT</a:t>
              </a:r>
              <a:endParaRPr lang="en-US" dirty="0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32460" y="54705"/>
            <a:ext cx="7886700" cy="1325563"/>
          </a:xfrm>
        </p:spPr>
        <p:txBody>
          <a:bodyPr/>
          <a:lstStyle/>
          <a:p>
            <a:r>
              <a:rPr lang="en-US" dirty="0" smtClean="0"/>
              <a:t>Sequencing Results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38200" y="14478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81600" y="14478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352800" y="14478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772400" y="14478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2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10569"/>
            <a:ext cx="7886700" cy="1325563"/>
          </a:xfrm>
        </p:spPr>
        <p:txBody>
          <a:bodyPr/>
          <a:lstStyle/>
          <a:p>
            <a:r>
              <a:rPr lang="en-US" dirty="0" smtClean="0"/>
              <a:t>Sequencing Results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381000" y="1143000"/>
            <a:ext cx="4038600" cy="2687581"/>
            <a:chOff x="381000" y="1143000"/>
            <a:chExt cx="4038600" cy="2687581"/>
          </a:xfrm>
        </p:grpSpPr>
        <p:pic>
          <p:nvPicPr>
            <p:cNvPr id="4" name="Picture 3" descr="pg13BQ H4_2W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1523999"/>
              <a:ext cx="4038600" cy="2306582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752600" y="1143000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H4.2 WT</a:t>
              </a:r>
              <a:endParaRPr lang="en-US" dirty="0"/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4760436" y="1143000"/>
            <a:ext cx="4002564" cy="2667000"/>
            <a:chOff x="4760436" y="1143000"/>
            <a:chExt cx="4002564" cy="2667000"/>
          </a:xfrm>
        </p:grpSpPr>
        <p:pic>
          <p:nvPicPr>
            <p:cNvPr id="6" name="Picture 5" descr="pg13BQ H4_2K20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0436" y="1524000"/>
              <a:ext cx="4002564" cy="22860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248400" y="1143000"/>
              <a:ext cx="1152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H4.2 K20R</a:t>
              </a:r>
              <a:endParaRPr lang="en-US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838200" y="14478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81600" y="14478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52800" y="14478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696200" y="14478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70" y="9996"/>
            <a:ext cx="7886700" cy="1325563"/>
          </a:xfrm>
        </p:spPr>
        <p:txBody>
          <a:bodyPr/>
          <a:lstStyle/>
          <a:p>
            <a:r>
              <a:rPr lang="en-US" dirty="0" smtClean="0"/>
              <a:t>Sequencing Results</a:t>
            </a:r>
            <a:endParaRPr lang="en-US" dirty="0"/>
          </a:p>
        </p:txBody>
      </p:sp>
      <p:grpSp>
        <p:nvGrpSpPr>
          <p:cNvPr id="3" name="Group 5"/>
          <p:cNvGrpSpPr/>
          <p:nvPr/>
        </p:nvGrpSpPr>
        <p:grpSpPr>
          <a:xfrm>
            <a:off x="381000" y="1066800"/>
            <a:ext cx="3962400" cy="2671119"/>
            <a:chOff x="381000" y="1371600"/>
            <a:chExt cx="3962400" cy="2671119"/>
          </a:xfrm>
        </p:grpSpPr>
        <p:pic>
          <p:nvPicPr>
            <p:cNvPr id="4" name="Picture 3" descr="pg13BQ H4_3W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1752600"/>
              <a:ext cx="3962400" cy="229011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828800" y="1371600"/>
              <a:ext cx="990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H4.3 WT</a:t>
              </a:r>
              <a:endParaRPr lang="en-US" dirty="0"/>
            </a:p>
          </p:txBody>
        </p:sp>
      </p:grpSp>
      <p:grpSp>
        <p:nvGrpSpPr>
          <p:cNvPr id="6" name="Group 11"/>
          <p:cNvGrpSpPr/>
          <p:nvPr/>
        </p:nvGrpSpPr>
        <p:grpSpPr>
          <a:xfrm>
            <a:off x="4757977" y="990600"/>
            <a:ext cx="4005023" cy="2749331"/>
            <a:chOff x="4724400" y="1295400"/>
            <a:chExt cx="4005023" cy="2749331"/>
          </a:xfrm>
        </p:grpSpPr>
        <p:pic>
          <p:nvPicPr>
            <p:cNvPr id="7" name="Picture 6" descr="pg13BQ H4_3K20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24400" y="1752600"/>
              <a:ext cx="4005023" cy="229213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324600" y="1295400"/>
              <a:ext cx="1152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H4.3 K20R</a:t>
              </a:r>
              <a:endParaRPr lang="en-US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762000" y="13716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05400" y="1371600"/>
            <a:ext cx="6858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6600" y="13716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96200" y="1371600"/>
            <a:ext cx="685800" cy="2514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18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Sequencing Results</vt:lpstr>
      <vt:lpstr>Sequencing Results</vt:lpstr>
      <vt:lpstr>Sequencing Results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2018-06-22T15:04:51Z</dcterms:created>
  <dcterms:modified xsi:type="dcterms:W3CDTF">2018-06-22T15:16:22Z</dcterms:modified>
</cp:coreProperties>
</file>