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61" r:id="rId3"/>
    <p:sldId id="262" r:id="rId4"/>
    <p:sldId id="264" r:id="rId5"/>
    <p:sldId id="257" r:id="rId6"/>
    <p:sldId id="258" r:id="rId7"/>
    <p:sldId id="259" r:id="rId8"/>
    <p:sldId id="260" r:id="rId9"/>
    <p:sldId id="265" r:id="rId10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1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62FE6-0800-8F4F-8D55-65E922A64F8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8675C-4CDE-3D44-8945-A3FDFEC0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24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3347F-BA8E-9244-B6C3-12EA710FFA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0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3347F-BA8E-9244-B6C3-12EA710FFA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64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3347F-BA8E-9244-B6C3-12EA710FFA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3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3347F-BA8E-9244-B6C3-12EA710FFA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6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66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6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3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6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6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0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9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5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4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3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3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65C01-1A6E-2F4B-BBA0-6106695470E4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DA98-49AD-7541-B9B0-716B1AB1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4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4" y="127000"/>
            <a:ext cx="6858000" cy="8905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7390" y="69334"/>
            <a:ext cx="255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Supplementary Figure </a:t>
            </a:r>
            <a:r>
              <a:rPr lang="en-US" dirty="0"/>
              <a:t>1</a:t>
            </a:r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1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737"/>
            <a:ext cx="6858000" cy="8778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4650" y="57666"/>
            <a:ext cx="254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Supplementary Figure 1</a:t>
            </a:r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6530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68"/>
            <a:ext cx="6858000" cy="88560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8775" y="69334"/>
            <a:ext cx="254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Supplementary Figure 1</a:t>
            </a:r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5181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05"/>
            <a:ext cx="6858000" cy="8965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8775" y="69334"/>
            <a:ext cx="2563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Supplementary Figure 1</a:t>
            </a:r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59673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009900" y="254000"/>
            <a:ext cx="255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Supplementary Figure </a:t>
            </a:r>
            <a:r>
              <a:rPr lang="en-US" dirty="0"/>
              <a:t>2</a:t>
            </a:r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50" y="1163764"/>
            <a:ext cx="6204958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31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9900" y="254000"/>
            <a:ext cx="254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Supplementary </a:t>
            </a:r>
            <a:r>
              <a:rPr lang="en-US" dirty="0" smtClean="0"/>
              <a:t>Figure </a:t>
            </a:r>
            <a:r>
              <a:rPr lang="en-US" dirty="0"/>
              <a:t>2</a:t>
            </a:r>
            <a:r>
              <a:rPr lang="en-US" dirty="0" smtClean="0"/>
              <a:t>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7" y="1181100"/>
            <a:ext cx="6381667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23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009900" y="254000"/>
            <a:ext cx="254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Supplementary Figure </a:t>
            </a:r>
            <a:r>
              <a:rPr lang="en-US" dirty="0" smtClean="0"/>
              <a:t>2C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68" y="1121833"/>
            <a:ext cx="6152727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9900" y="254000"/>
            <a:ext cx="2563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Supplementary Figure </a:t>
            </a:r>
            <a:r>
              <a:rPr lang="en-US" dirty="0" smtClean="0"/>
              <a:t>2D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79" y="1143000"/>
            <a:ext cx="6311623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33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pplementary Fig 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84054"/>
            <a:ext cx="6400800" cy="5138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9900" y="254000"/>
            <a:ext cx="242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Supplementary Figure 3</a:t>
            </a:r>
          </a:p>
        </p:txBody>
      </p:sp>
    </p:spTree>
    <p:extLst>
      <p:ext uri="{BB962C8B-B14F-4D97-AF65-F5344CB8AC3E}">
        <p14:creationId xmlns:p14="http://schemas.microsoft.com/office/powerpoint/2010/main" val="778820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31</Words>
  <Application>Microsoft Office PowerPoint</Application>
  <PresentationFormat>Letter Paper (8.5x11 in)</PresentationFormat>
  <Paragraphs>13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Jaime Modiano</dc:creator>
  <cp:lastModifiedBy>Theo Isaac</cp:lastModifiedBy>
  <cp:revision>6</cp:revision>
  <dcterms:created xsi:type="dcterms:W3CDTF">2014-12-20T21:44:42Z</dcterms:created>
  <dcterms:modified xsi:type="dcterms:W3CDTF">2017-02-01T12:26:15Z</dcterms:modified>
</cp:coreProperties>
</file>