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4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62FE6-0800-8F4F-8D55-65E922A64F8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8675C-4CDE-3D44-8945-A3FDFEC00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2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347F-BA8E-9244-B6C3-12EA710FFA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70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347F-BA8E-9244-B6C3-12EA710FFA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76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347F-BA8E-9244-B6C3-12EA710FFA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5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347F-BA8E-9244-B6C3-12EA710FFA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86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5C01-1A6E-2F4B-BBA0-6106695470E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DA98-49AD-7541-B9B0-716B1AB1D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56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5C01-1A6E-2F4B-BBA0-6106695470E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DA98-49AD-7541-B9B0-716B1AB1D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76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5C01-1A6E-2F4B-BBA0-6106695470E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DA98-49AD-7541-B9B0-716B1AB1D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43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5C01-1A6E-2F4B-BBA0-6106695470E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DA98-49AD-7541-B9B0-716B1AB1D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66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5C01-1A6E-2F4B-BBA0-6106695470E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DA98-49AD-7541-B9B0-716B1AB1D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96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5C01-1A6E-2F4B-BBA0-6106695470E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DA98-49AD-7541-B9B0-716B1AB1D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40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5C01-1A6E-2F4B-BBA0-6106695470E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DA98-49AD-7541-B9B0-716B1AB1D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39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5C01-1A6E-2F4B-BBA0-6106695470E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DA98-49AD-7541-B9B0-716B1AB1D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4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5C01-1A6E-2F4B-BBA0-6106695470E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DA98-49AD-7541-B9B0-716B1AB1D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44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5C01-1A6E-2F4B-BBA0-6106695470E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DA98-49AD-7541-B9B0-716B1AB1D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23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5C01-1A6E-2F4B-BBA0-6106695470E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DA98-49AD-7541-B9B0-716B1AB1D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3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5C01-1A6E-2F4B-BBA0-6106695470E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DA98-49AD-7541-B9B0-716B1AB1D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54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09900" y="254000"/>
            <a:ext cx="25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Supplementary Figure </a:t>
            </a:r>
            <a:r>
              <a:rPr lang="en-US" dirty="0"/>
              <a:t>1</a:t>
            </a:r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50" y="1163764"/>
            <a:ext cx="620495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83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9900" y="25400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Supplementary </a:t>
            </a:r>
            <a:r>
              <a:rPr lang="en-US" dirty="0" smtClean="0"/>
              <a:t>Figure </a:t>
            </a:r>
            <a:r>
              <a:rPr lang="en-US" dirty="0"/>
              <a:t>1</a:t>
            </a:r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7" y="1181100"/>
            <a:ext cx="6381667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22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009900" y="25400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Supplementary Figure 1</a:t>
            </a: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68" y="1121833"/>
            <a:ext cx="6152727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48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9900" y="2540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Supplementary Figure 1</a:t>
            </a: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79" y="1143000"/>
            <a:ext cx="6311623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73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Letter Paper (8.5x11 in)</PresentationFormat>
  <Paragraphs>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Modiano</dc:creator>
  <cp:lastModifiedBy>paola.quattroni</cp:lastModifiedBy>
  <cp:revision>2</cp:revision>
  <dcterms:created xsi:type="dcterms:W3CDTF">2014-12-20T21:44:42Z</dcterms:created>
  <dcterms:modified xsi:type="dcterms:W3CDTF">2015-01-20T16:21:53Z</dcterms:modified>
</cp:coreProperties>
</file>