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6" d="100"/>
          <a:sy n="86" d="100"/>
        </p:scale>
        <p:origin x="-1128" y="-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56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01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2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5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47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09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34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62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16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14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46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7269E-80C6-46D1-A473-6096E98D770F}" type="datetimeFigureOut">
              <a:rPr lang="en-GB" smtClean="0"/>
              <a:t>02/04/2016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BAC05-4C8C-4BDE-A8E4-C0C7AC473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94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418" y="251520"/>
            <a:ext cx="2418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Supplementary Figure 1</a:t>
            </a:r>
            <a:endParaRPr lang="en-GB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47802" y="1070111"/>
            <a:ext cx="2736546" cy="1994001"/>
            <a:chOff x="295249" y="3500438"/>
            <a:chExt cx="4043801" cy="3040540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/>
            <a:srcRect l="16406" t="39014" r="53125" b="33887"/>
            <a:stretch>
              <a:fillRect/>
            </a:stretch>
          </p:blipFill>
          <p:spPr bwMode="auto">
            <a:xfrm>
              <a:off x="624274" y="3500438"/>
              <a:ext cx="3714776" cy="264320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sp>
          <p:nvSpPr>
            <p:cNvPr id="6" name="TextBox 11"/>
            <p:cNvSpPr txBox="1">
              <a:spLocks noChangeArrowheads="1"/>
            </p:cNvSpPr>
            <p:nvPr/>
          </p:nvSpPr>
          <p:spPr bwMode="auto">
            <a:xfrm rot="16200000">
              <a:off x="-410987" y="4617379"/>
              <a:ext cx="1821794" cy="40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% Cell Growth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1377065" y="6118598"/>
              <a:ext cx="2209195" cy="422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[MMS] (µg/ml)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648" y="1407610"/>
            <a:ext cx="121920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80" y="3532471"/>
            <a:ext cx="2095354" cy="2337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322" y="3752603"/>
            <a:ext cx="1992622" cy="211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117845" y="7904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3812243" y="86998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17845" y="351939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3812243" y="351939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117" y="886611"/>
            <a:ext cx="2752492" cy="2339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768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Dominic James</dc:creator>
  <cp:lastModifiedBy>Dominic James</cp:lastModifiedBy>
  <cp:revision>5</cp:revision>
  <dcterms:created xsi:type="dcterms:W3CDTF">2016-03-30T12:21:57Z</dcterms:created>
  <dcterms:modified xsi:type="dcterms:W3CDTF">2016-04-02T20:17:46Z</dcterms:modified>
</cp:coreProperties>
</file>