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D1D4-3633-4218-9ED4-2223D22DE4D2}" type="datetimeFigureOut">
              <a:rPr lang="en-GB" smtClean="0"/>
              <a:t>15/02/2017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985A2-B4CC-43C7-BAE3-C2C644CF7B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9953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D1D4-3633-4218-9ED4-2223D22DE4D2}" type="datetimeFigureOut">
              <a:rPr lang="en-GB" smtClean="0"/>
              <a:t>15/02/2017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985A2-B4CC-43C7-BAE3-C2C644CF7B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604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D1D4-3633-4218-9ED4-2223D22DE4D2}" type="datetimeFigureOut">
              <a:rPr lang="en-GB" smtClean="0"/>
              <a:t>15/02/2017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985A2-B4CC-43C7-BAE3-C2C644CF7B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2817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D1D4-3633-4218-9ED4-2223D22DE4D2}" type="datetimeFigureOut">
              <a:rPr lang="en-GB" smtClean="0"/>
              <a:t>15/02/2017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985A2-B4CC-43C7-BAE3-C2C644CF7B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3162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D1D4-3633-4218-9ED4-2223D22DE4D2}" type="datetimeFigureOut">
              <a:rPr lang="en-GB" smtClean="0"/>
              <a:t>15/02/2017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985A2-B4CC-43C7-BAE3-C2C644CF7B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5110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D1D4-3633-4218-9ED4-2223D22DE4D2}" type="datetimeFigureOut">
              <a:rPr lang="en-GB" smtClean="0"/>
              <a:t>15/02/2017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985A2-B4CC-43C7-BAE3-C2C644CF7B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718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D1D4-3633-4218-9ED4-2223D22DE4D2}" type="datetimeFigureOut">
              <a:rPr lang="en-GB" smtClean="0"/>
              <a:t>15/02/2017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985A2-B4CC-43C7-BAE3-C2C644CF7B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0014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D1D4-3633-4218-9ED4-2223D22DE4D2}" type="datetimeFigureOut">
              <a:rPr lang="en-GB" smtClean="0"/>
              <a:t>15/02/2017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985A2-B4CC-43C7-BAE3-C2C644CF7B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5826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D1D4-3633-4218-9ED4-2223D22DE4D2}" type="datetimeFigureOut">
              <a:rPr lang="en-GB" smtClean="0"/>
              <a:t>15/02/2017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985A2-B4CC-43C7-BAE3-C2C644CF7B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208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D1D4-3633-4218-9ED4-2223D22DE4D2}" type="datetimeFigureOut">
              <a:rPr lang="en-GB" smtClean="0"/>
              <a:t>15/02/2017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985A2-B4CC-43C7-BAE3-C2C644CF7B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935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D1D4-3633-4218-9ED4-2223D22DE4D2}" type="datetimeFigureOut">
              <a:rPr lang="en-GB" smtClean="0"/>
              <a:t>15/02/2017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985A2-B4CC-43C7-BAE3-C2C644CF7B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369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DD1D4-3633-4218-9ED4-2223D22DE4D2}" type="datetimeFigureOut">
              <a:rPr lang="en-GB" smtClean="0"/>
              <a:t>15/02/2017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985A2-B4CC-43C7-BAE3-C2C644CF7B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9021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gif"/><Relationship Id="rId83" Type="http://schemas.openxmlformats.org/officeDocument/2006/relationships/image" Target="../media/image19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10" Type="http://schemas.openxmlformats.org/officeDocument/2006/relationships/image" Target="../media/image9.png"/><Relationship Id="rId4" Type="http://schemas.openxmlformats.org/officeDocument/2006/relationships/image" Target="../media/image3.gif"/><Relationship Id="rId9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그룹 11"/>
          <p:cNvGrpSpPr/>
          <p:nvPr/>
        </p:nvGrpSpPr>
        <p:grpSpPr>
          <a:xfrm>
            <a:off x="2255520" y="1444567"/>
            <a:ext cx="6894820" cy="3127432"/>
            <a:chOff x="2255520" y="1444567"/>
            <a:chExt cx="6894820" cy="3127432"/>
          </a:xfrm>
        </p:grpSpPr>
        <p:sp>
          <p:nvSpPr>
            <p:cNvPr id="20" name="직사각형 19"/>
            <p:cNvSpPr/>
            <p:nvPr/>
          </p:nvSpPr>
          <p:spPr>
            <a:xfrm>
              <a:off x="2255520" y="1444567"/>
              <a:ext cx="6894820" cy="31274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2212" y="1582507"/>
              <a:ext cx="1920000" cy="1440000"/>
            </a:xfrm>
            <a:prstGeom prst="rect">
              <a:avLst/>
            </a:prstGeom>
          </p:spPr>
        </p:pic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8255" y="1582507"/>
              <a:ext cx="1920000" cy="1440000"/>
            </a:xfrm>
            <a:prstGeom prst="rect">
              <a:avLst/>
            </a:prstGeom>
          </p:spPr>
        </p:pic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4298" y="1582507"/>
              <a:ext cx="1920000" cy="1440000"/>
            </a:xfrm>
            <a:prstGeom prst="rect">
              <a:avLst/>
            </a:prstGeom>
          </p:spPr>
        </p:pic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0340" y="1582507"/>
              <a:ext cx="1920000" cy="1440000"/>
            </a:xfrm>
            <a:prstGeom prst="rect">
              <a:avLst/>
            </a:prstGeom>
          </p:spPr>
        </p:pic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2212" y="2846040"/>
              <a:ext cx="1920000" cy="1440000"/>
            </a:xfrm>
            <a:prstGeom prst="rect">
              <a:avLst/>
            </a:prstGeom>
          </p:spPr>
        </p:pic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8255" y="2846040"/>
              <a:ext cx="1920000" cy="1440000"/>
            </a:xfrm>
            <a:prstGeom prst="rect">
              <a:avLst/>
            </a:prstGeom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4298" y="2846040"/>
              <a:ext cx="1920000" cy="1440000"/>
            </a:xfrm>
            <a:prstGeom prst="rect">
              <a:avLst/>
            </a:prstGeom>
          </p:spPr>
        </p:pic>
        <p:pic>
          <p:nvPicPr>
            <p:cNvPr id="9" name="그림 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0340" y="2846040"/>
              <a:ext cx="1920000" cy="14400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3048515" y="1650804"/>
              <a:ext cx="38343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lang="en-US" altLang="ko-KR" sz="1000" dirty="0" smtClean="0"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50" charset="-127"/>
                  <a:cs typeface="Arial" panose="020B0604020202020204" pitchFamily="34" charset="0"/>
                </a:rPr>
                <a:t>〫</a:t>
              </a:r>
              <a:endParaRPr lang="ko-KR" alt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628018" y="1650804"/>
              <a:ext cx="45397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45</a:t>
              </a:r>
              <a:r>
                <a:rPr lang="en-US" altLang="ko-KR" sz="1000" dirty="0" smtClean="0"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50" charset="-127"/>
                  <a:cs typeface="Arial" panose="020B0604020202020204" pitchFamily="34" charset="0"/>
                </a:rPr>
                <a:t>〫</a:t>
              </a:r>
              <a:endParaRPr lang="ko-KR" alt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278053" y="1650804"/>
              <a:ext cx="45397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90</a:t>
              </a:r>
              <a:r>
                <a:rPr lang="en-US" altLang="ko-KR" sz="1000" dirty="0" smtClean="0"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50" charset="-127"/>
                  <a:cs typeface="Arial" panose="020B0604020202020204" pitchFamily="34" charset="0"/>
                </a:rPr>
                <a:t>〫</a:t>
              </a:r>
              <a:endParaRPr lang="ko-KR" alt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928088" y="1650804"/>
              <a:ext cx="5245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135</a:t>
              </a:r>
              <a:r>
                <a:rPr lang="en-US" altLang="ko-KR" sz="1000" dirty="0" smtClean="0"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50" charset="-127"/>
                  <a:cs typeface="Arial" panose="020B0604020202020204" pitchFamily="34" charset="0"/>
                </a:rPr>
                <a:t>〫</a:t>
              </a:r>
              <a:endParaRPr lang="ko-KR" alt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977982" y="2967693"/>
              <a:ext cx="5245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180</a:t>
              </a:r>
              <a:r>
                <a:rPr lang="en-US" altLang="ko-KR" sz="1000" dirty="0" smtClean="0"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50" charset="-127"/>
                  <a:cs typeface="Arial" panose="020B0604020202020204" pitchFamily="34" charset="0"/>
                </a:rPr>
                <a:t>〫</a:t>
              </a:r>
              <a:endParaRPr lang="ko-KR" alt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628018" y="2967693"/>
              <a:ext cx="5245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000" dirty="0" smtClean="0"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50" charset="-127"/>
                  <a:cs typeface="Arial" panose="020B0604020202020204" pitchFamily="34" charset="0"/>
                </a:rPr>
                <a:t>225〫</a:t>
              </a:r>
              <a:endParaRPr lang="ko-KR" alt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278054" y="2967693"/>
              <a:ext cx="5245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270</a:t>
              </a:r>
              <a:r>
                <a:rPr lang="en-US" altLang="ko-KR" sz="1000" dirty="0" smtClean="0"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50" charset="-127"/>
                  <a:cs typeface="Arial" panose="020B0604020202020204" pitchFamily="34" charset="0"/>
                </a:rPr>
                <a:t>〫</a:t>
              </a:r>
              <a:endParaRPr lang="ko-KR" alt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928089" y="2967693"/>
              <a:ext cx="52450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315</a:t>
              </a:r>
              <a:r>
                <a:rPr lang="en-US" altLang="ko-KR" sz="1000" dirty="0" smtClean="0"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50" charset="-127"/>
                  <a:cs typeface="Arial" panose="020B0604020202020204" pitchFamily="34" charset="0"/>
                </a:rPr>
                <a:t>〫</a:t>
              </a:r>
              <a:endParaRPr lang="ko-KR" alt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1" name="그룹 20"/>
            <p:cNvGrpSpPr/>
            <p:nvPr/>
          </p:nvGrpSpPr>
          <p:grpSpPr>
            <a:xfrm>
              <a:off x="6788525" y="4111273"/>
              <a:ext cx="1247549" cy="296420"/>
              <a:chOff x="5257061" y="6215263"/>
              <a:chExt cx="1247549" cy="296420"/>
            </a:xfrm>
          </p:grpSpPr>
          <p:pic>
            <p:nvPicPr>
              <p:cNvPr id="22" name="그림 21"/>
              <p:cNvPicPr>
                <a:picLocks noChangeAspect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5417" r="11120"/>
              <a:stretch/>
            </p:blipFill>
            <p:spPr>
              <a:xfrm rot="5400000">
                <a:off x="5676569" y="5894189"/>
                <a:ext cx="170706" cy="812854"/>
              </a:xfrm>
              <a:prstGeom prst="rect">
                <a:avLst/>
              </a:prstGeom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5257061" y="6296239"/>
                <a:ext cx="29687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8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30</a:t>
                </a:r>
                <a:endParaRPr lang="ko-KR" altLang="en-US" sz="800" dirty="0">
                  <a:solidFill>
                    <a:schemeClr val="bg1"/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5553534" y="6296239"/>
                <a:ext cx="35298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800" dirty="0" smtClean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100</a:t>
                </a:r>
                <a:endParaRPr lang="ko-KR" altLang="en-US" sz="800" dirty="0">
                  <a:solidFill>
                    <a:schemeClr val="bg1"/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5914384" y="6296239"/>
                    <a:ext cx="590226" cy="2154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ko-KR" sz="80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a:t>172 </a:t>
                    </a:r>
                    <a14:m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ko-KR" sz="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A</m:t>
                        </m:r>
                        <m:r>
                          <a:rPr lang="en-US" altLang="ko-KR" sz="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ko-KR" altLang="en-US" sz="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μ</m:t>
                        </m:r>
                        <m:r>
                          <m:rPr>
                            <m:sty m:val="p"/>
                          </m:rPr>
                          <a:rPr lang="en-US" altLang="ko-KR" sz="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s</m:t>
                        </m:r>
                      </m:oMath>
                    </a14:m>
                    <a:endParaRPr lang="ko-KR" altLang="en-US" sz="800" dirty="0">
                      <a:solidFill>
                        <a:schemeClr val="bg1"/>
                      </a:solidFill>
                      <a:latin typeface="Cambria Math" panose="02040503050406030204" pitchFamily="18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31" name="TextBox 23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14384" y="6296239"/>
                    <a:ext cx="590226" cy="215444"/>
                  </a:xfrm>
                  <a:prstGeom prst="rect">
                    <a:avLst/>
                  </a:prstGeom>
                  <a:blipFill rotWithShape="0">
                    <a:blip r:embed="rId83"/>
                    <a:stretch>
                      <a:fillRect b="-8571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28" name="TextBox 27"/>
          <p:cNvSpPr txBox="1"/>
          <p:nvPr/>
        </p:nvSpPr>
        <p:spPr>
          <a:xfrm>
            <a:off x="2172392" y="4709939"/>
            <a:ext cx="69779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Supplementary Figure S3. The spatial extent of activation thresholds of detailed simulations of L5 PNs as a function of coil orientation. </a:t>
            </a:r>
            <a:r>
              <a:rPr lang="en-US" altLang="ko-K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These animations are consistent with Figure 4(c) and allow a better view of the medial part of the hand knob.</a:t>
            </a:r>
            <a:endParaRPr lang="ko-KR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47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</Words>
  <Application>Microsoft Office PowerPoint</Application>
  <PresentationFormat>Widescreen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 Unicode MS</vt:lpstr>
      <vt:lpstr>맑은 고딕</vt:lpstr>
      <vt:lpstr>Arial</vt:lpstr>
      <vt:lpstr>Calibri</vt:lpstr>
      <vt:lpstr>Calibri Light</vt:lpstr>
      <vt:lpstr>Cambria Math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Evans</dc:creator>
  <cp:lastModifiedBy>Michael Evans</cp:lastModifiedBy>
  <cp:revision>1</cp:revision>
  <dcterms:created xsi:type="dcterms:W3CDTF">2017-02-15T09:52:23Z</dcterms:created>
  <dcterms:modified xsi:type="dcterms:W3CDTF">2017-02-15T09:52:41Z</dcterms:modified>
</cp:coreProperties>
</file>